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9"/>
  </p:notesMasterIdLst>
  <p:sldIdLst>
    <p:sldId id="256" r:id="rId2"/>
    <p:sldId id="257" r:id="rId3"/>
    <p:sldId id="302" r:id="rId4"/>
    <p:sldId id="258" r:id="rId5"/>
    <p:sldId id="260" r:id="rId6"/>
    <p:sldId id="259" r:id="rId7"/>
    <p:sldId id="261" r:id="rId8"/>
    <p:sldId id="262" r:id="rId9"/>
    <p:sldId id="265" r:id="rId10"/>
    <p:sldId id="263" r:id="rId11"/>
    <p:sldId id="264" r:id="rId12"/>
    <p:sldId id="266" r:id="rId13"/>
    <p:sldId id="267" r:id="rId14"/>
    <p:sldId id="268" r:id="rId15"/>
    <p:sldId id="269" r:id="rId16"/>
    <p:sldId id="270" r:id="rId17"/>
    <p:sldId id="271" r:id="rId18"/>
    <p:sldId id="273" r:id="rId19"/>
    <p:sldId id="272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66343"/>
  </p:normalViewPr>
  <p:slideViewPr>
    <p:cSldViewPr snapToGrid="0">
      <p:cViewPr varScale="1">
        <p:scale>
          <a:sx n="81" d="100"/>
          <a:sy n="81" d="100"/>
        </p:scale>
        <p:origin x="108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5BF51-8FC9-AC4C-AB10-3FBEEE95F95D}" type="datetimeFigureOut">
              <a:rPr lang="de-DE" smtClean="0"/>
              <a:t>22.09.25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44994A-6660-254C-ADCE-CFB5D4A31C1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9870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 hätte Fiona gerne als Auszubildende ab dem 01.08.??</a:t>
            </a:r>
            <a:b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diesem Vortrag verrate ich wie Euch, wie das funktioniert! Und keine Sorge, sie hat noch 5 Geschwister…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4994A-6660-254C-ADCE-CFB5D4A31C1B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54382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Arbeitslosigkeit, Fachkräftemangel,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4994A-6660-254C-ADCE-CFB5D4A31C1B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59831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Jeder kennt die Plattformen, niemand das Unternehmen dahinter. Nicht vergleichbar mit anderen Unternehmen in FD.</a:t>
            </a:r>
          </a:p>
          <a:p>
            <a:br>
              <a:rPr lang="de-DE" dirty="0"/>
            </a:br>
            <a:br>
              <a:rPr lang="de-DE" dirty="0"/>
            </a:b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4994A-6660-254C-ADCE-CFB5D4A31C1B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6938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 hat bis 2024 gedauert</a:t>
            </a:r>
          </a:p>
          <a:p>
            <a:br>
              <a:rPr lang="de-DE" dirty="0"/>
            </a:br>
            <a:br>
              <a:rPr lang="de-DE" dirty="0"/>
            </a:b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4994A-6660-254C-ADCE-CFB5D4A31C1B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97961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10 Minuten sollten vorbei sein</a:t>
            </a:r>
          </a:p>
          <a:p>
            <a:br>
              <a:rPr lang="de-DE" dirty="0"/>
            </a:br>
            <a:br>
              <a:rPr lang="de-DE" dirty="0"/>
            </a:b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4994A-6660-254C-ADCE-CFB5D4A31C1B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99105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Passend zu einem Start-up</a:t>
            </a:r>
            <a:b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Wenn nicht ein hippes Start-Up wie wir, wer dann?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4994A-6660-254C-ADCE-CFB5D4A31C1B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10446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Wir haben uns gefühlt wie die Größten, wir dachten, wir kämen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garnicht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hinterher, mit den ganzen Bewerbungen.</a:t>
            </a:r>
            <a:b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Nachbar, der “sich super mit Computern auskennt, der ist genau der Richtige für Euch.”, Systemadministrator bei nicht eigener Hardware</a:t>
            </a:r>
          </a:p>
          <a:p>
            <a:br>
              <a:rPr lang="de-DE" dirty="0"/>
            </a:br>
            <a:br>
              <a:rPr lang="de-DE" dirty="0"/>
            </a:b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4994A-6660-254C-ADCE-CFB5D4A31C1B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58983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4994A-6660-254C-ADCE-CFB5D4A31C1B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69795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Reaktion im Team auf diese Idee und das Bild auf das Arbeitsamt</a:t>
            </a:r>
          </a:p>
          <a:p>
            <a:br>
              <a:rPr lang="de-DE" dirty="0"/>
            </a:br>
            <a:br>
              <a:rPr lang="de-DE" dirty="0"/>
            </a:b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4994A-6660-254C-ADCE-CFB5D4A31C1B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60426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 bist Du, was machst Du, auf was hast Du Lust?</a:t>
            </a:r>
          </a:p>
          <a:p>
            <a:br>
              <a:rPr lang="de-DE" dirty="0"/>
            </a:br>
            <a:br>
              <a:rPr lang="de-DE" dirty="0"/>
            </a:b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4994A-6660-254C-ADCE-CFB5D4A31C1B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20475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Welche Gemeinsamkeit haben wir gefunden? Die haben sich alle Bewerber angeschaut</a:t>
            </a:r>
          </a:p>
          <a:p>
            <a:br>
              <a:rPr lang="de-DE" dirty="0"/>
            </a:br>
            <a:br>
              <a:rPr lang="de-DE" dirty="0"/>
            </a:b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4994A-6660-254C-ADCE-CFB5D4A31C1B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26653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Buchführung, Steuern, Compliance, Datenschutz, alles Dinge, die ein Start-up in Deutschland so richtig zum durchstarten bringen.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4994A-6660-254C-ADCE-CFB5D4A31C1B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01360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nicht weniger als 15 Minuten, nicht mehr als 18 Minuten Rest</a:t>
            </a:r>
            <a:b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keine Ausbildungsmessen, wenn nur zu eigenen Research, keine teuren Kampagnen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4994A-6660-254C-ADCE-CFB5D4A31C1B}" type="slidenum">
              <a:rPr lang="de-DE" smtClean="0"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05680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0E235E-C175-CC12-E4D3-FD5C609F2F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6362DB6-5F1B-D6C4-4290-B52DC2DACC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68FA673-95E2-A94B-999F-D9C8B77D7E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Buchführung, Steuern, Compliance, Datenschutz, alles Dinge, die ein Start-up in Deutschland so richtig zum durchstarten bringen.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99BD325-4B3C-3FAE-59C8-AD7D22A6D7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4994A-6660-254C-ADCE-CFB5D4A31C1B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87561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4994A-6660-254C-ADCE-CFB5D4A31C1B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19446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Drei junge Männer wussten in/nach der Schule nicht, was sie machen wollen.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4994A-6660-254C-ADCE-CFB5D4A31C1B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96163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Marktführer in Deutschland, die Nummer 1 in der praktischen Berufsorientierung von jungen Menschen. Die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einzigste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Plattform mit einem aktiven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Matching</a:t>
            </a:r>
            <a:endParaRPr lang="de-DE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br>
              <a:rPr lang="de-DE" dirty="0"/>
            </a:br>
            <a:br>
              <a:rPr lang="de-DE" dirty="0"/>
            </a:b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4994A-6660-254C-ADCE-CFB5D4A31C1B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65587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Vielleicht findet jemand sein Unternehmen auf die Schnelle wieder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4994A-6660-254C-ADCE-CFB5D4A31C1B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80394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 jeden Tag ein paar mehr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4994A-6660-254C-ADCE-CFB5D4A31C1B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74482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Bei dieser Entwicklung und dieser Geschwindigkeit kann einem schon “komisch” werden und wird es einem manchmal immer noch</a:t>
            </a:r>
          </a:p>
          <a:p>
            <a:br>
              <a:rPr lang="de-DE" dirty="0"/>
            </a:br>
            <a:br>
              <a:rPr lang="de-DE" dirty="0"/>
            </a:b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4994A-6660-254C-ADCE-CFB5D4A31C1B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4206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3D1507-6FE3-8156-7DAC-1DC2A8D547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AFAD5F7-7876-E206-0776-9A0C156F3F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3F4A5D2-C84E-FA7B-51CE-1DF2E59DE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186D7-5112-C442-A1A2-ED0CFDF324F8}" type="datetimeFigureOut">
              <a:rPr lang="de-DE" smtClean="0"/>
              <a:t>22.09.25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24AE1F5-DABF-1F02-680F-28E1C54E8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E343682-6499-DF3C-1AD7-F0466DCB9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C26CF-7F10-6449-8598-355014A069F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4484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36ED92-3B3C-674F-0844-D02675F74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C981644-BBCE-14CC-61AB-3340DA81E4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2DB7951-F4A9-0B7C-84A6-B6A6EC92F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186D7-5112-C442-A1A2-ED0CFDF324F8}" type="datetimeFigureOut">
              <a:rPr lang="de-DE" smtClean="0"/>
              <a:t>22.09.25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4B25578-333E-D4D2-6653-5C01222C7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BD43F10-8509-CF55-D714-FA86080C5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C26CF-7F10-6449-8598-355014A069F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2620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B6C949D2-DF63-BD97-EA7D-3F450B836C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9ED31CF-71DA-6F2B-93F5-2BCBDAA0C3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27CB304-63E7-6583-61F5-7009025D2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186D7-5112-C442-A1A2-ED0CFDF324F8}" type="datetimeFigureOut">
              <a:rPr lang="de-DE" smtClean="0"/>
              <a:t>22.09.25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0E40991-10BE-E4DE-639A-9CE15675C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92171A-61D1-1B08-1AE8-3CEF4B3D2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C26CF-7F10-6449-8598-355014A069F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6396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CFB295-A81A-A953-247D-A46B443E0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9DE8D42-5B81-87A2-77C7-60A5AC91D8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4C91AF0-5606-A9CC-595A-0143C459B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186D7-5112-C442-A1A2-ED0CFDF324F8}" type="datetimeFigureOut">
              <a:rPr lang="de-DE" smtClean="0"/>
              <a:t>22.09.25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859F43D-0F9D-C36A-9CB9-08DABAA41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1784E3E-5173-E142-C770-EDF97F951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C26CF-7F10-6449-8598-355014A069F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9958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0BE179-DF57-18B6-5963-D469305ED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1DFEBBA-539E-8CC9-67CA-A67A3D1C8C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96EA92D-D331-417C-796F-5A5F8ED91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186D7-5112-C442-A1A2-ED0CFDF324F8}" type="datetimeFigureOut">
              <a:rPr lang="de-DE" smtClean="0"/>
              <a:t>22.09.25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94FEF1D-474E-8D4F-6C05-632A5F751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6E6A259-CB91-AE3A-B277-CE095E21D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C26CF-7F10-6449-8598-355014A069F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800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6CAD25-1D70-13E4-16A3-C77AB92DE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353CF60-5379-19B4-68E0-DEE47EC5D5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C9DF119-391E-10C4-A109-8656C40C17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A5A4F90-915F-7A3A-9959-1343F0771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186D7-5112-C442-A1A2-ED0CFDF324F8}" type="datetimeFigureOut">
              <a:rPr lang="de-DE" smtClean="0"/>
              <a:t>22.09.25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F3EDEF8-690B-B5F9-98F6-57C122D01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6795F52-FD52-6CD7-E216-97EF76E99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C26CF-7F10-6449-8598-355014A069F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5532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092771-92BF-99AC-62F7-BDF847418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C2CDA23-9B95-BF8D-F166-3529B4C2A2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8E89328-596D-56D9-5764-09001F3490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6AA19D8-08A4-9CD6-1CDD-77DD2CB32D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D9EDC37-7E04-CC3B-C0F5-B7719121E2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36EF35A8-E38C-7836-82A9-5B1593EFE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186D7-5112-C442-A1A2-ED0CFDF324F8}" type="datetimeFigureOut">
              <a:rPr lang="de-DE" smtClean="0"/>
              <a:t>22.09.25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538D54FE-A713-D0E3-3009-315757C8B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1CF56289-EF57-BC47-6887-9CA2D1B19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C26CF-7F10-6449-8598-355014A069F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3834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81B908-872B-95ED-3BE4-8BB4D1380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7278ECD-9D10-ADEA-7517-AA98E3178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186D7-5112-C442-A1A2-ED0CFDF324F8}" type="datetimeFigureOut">
              <a:rPr lang="de-DE" smtClean="0"/>
              <a:t>22.09.25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F0A4621-DD2A-077A-63E3-62D55FA7B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30CD6D2-6AEB-DEA4-23E8-C1E4584EC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C26CF-7F10-6449-8598-355014A069F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2483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4B5728A-BFD1-B90D-9F0F-60CD8D4FA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186D7-5112-C442-A1A2-ED0CFDF324F8}" type="datetimeFigureOut">
              <a:rPr lang="de-DE" smtClean="0"/>
              <a:t>22.09.25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E255001-9723-6650-F00E-EEE7840AE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FCA0E99-BCB9-5879-5B1E-F508ADE3D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C26CF-7F10-6449-8598-355014A069F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3677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F0ACF5-32FB-B37C-E10B-C1874190C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ED17676-92A2-B1A0-8DF4-C024381A49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7EB5BF8-2480-AD46-7532-98862208C8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4E4526E-09BC-27BC-F482-3549C6448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186D7-5112-C442-A1A2-ED0CFDF324F8}" type="datetimeFigureOut">
              <a:rPr lang="de-DE" smtClean="0"/>
              <a:t>22.09.25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E99EB7A-CC6C-B04F-80EA-256BFBF78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B52B4C2-3AC1-7CA8-9CF8-834412D59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C26CF-7F10-6449-8598-355014A069F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5934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882F72-29F0-3C1F-6443-FCFDFC1A1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8EDA7393-EEB2-461D-8444-379A444939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81EF6AF-F615-EDB2-6508-05F01A067E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B6F98C4-8038-9728-939A-019CFCA49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186D7-5112-C442-A1A2-ED0CFDF324F8}" type="datetimeFigureOut">
              <a:rPr lang="de-DE" smtClean="0"/>
              <a:t>22.09.25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919DE32-9A9C-E394-183B-AC641FDAF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9602DB9-AC45-209F-219C-0BCC3026E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C26CF-7F10-6449-8598-355014A069F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5161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A3C2EF17-3C84-C683-3324-A54CC69E9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D24A4DC-F774-0B9A-8871-1532634550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C5687D3-25DE-0EF9-C102-E5774AC62A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A4186D7-5112-C442-A1A2-ED0CFDF324F8}" type="datetimeFigureOut">
              <a:rPr lang="de-DE" smtClean="0"/>
              <a:t>22.09.25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C07140F-7D4A-A8D6-1622-AABA05017F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6546D5A-8366-C706-E3B7-5E414493B5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15C26CF-7F10-6449-8598-355014A069F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1053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B6BECB-35E8-3757-D84C-B16C56839E9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5B94BFB-BD75-9121-2491-1647E67AEA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5" name="Grafik 4" descr="Ein Bild, das Text, Screenshot, Cartoon, Visitenkarte enthält.&#10;&#10;KI-generierte Inhalte können fehlerhaft sein.">
            <a:extLst>
              <a:ext uri="{FF2B5EF4-FFF2-40B4-BE49-F238E27FC236}">
                <a16:creationId xmlns:a16="http://schemas.microsoft.com/office/drawing/2014/main" id="{0687513D-97D1-C67E-F7ED-6E7B10D8D1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8064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771656-3D16-FFE0-CB66-898F0697AA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5FEF7F-2028-8EC1-CD82-9F6C3E1F48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CF67744-F396-42B7-2728-CF5AB43958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AA4B274-B347-07E9-278C-56DCD1A6599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7754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34F201-9013-0FFA-FB48-FEB531FBBF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216662-3046-DCED-AC32-9157A678369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7813160-836F-E2E1-2900-1B7D42CA1A8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85E6888-851D-FA2D-55B8-25A4B3FC1BE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E243E50-244B-1209-14DB-8CE86FC1D7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0279" y="1541537"/>
            <a:ext cx="5731442" cy="377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8620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27A3C9-DF16-5AE8-9CF8-9850EB51D8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090167-827A-9CE0-1A25-9EF8B23F44E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9B82961-24FB-ABF6-EC0D-65FFBCA533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64EA008-3EB6-5F93-3BF1-72E1D07CB1D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0847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F7AEC6-94AD-0A97-0023-811AE636B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C73619-B54F-AC8A-25EB-BD8E15EB73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8EA8FC1-7F45-0967-02F4-C314080C36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2B52C5A-2395-E9D6-BB0E-FD8ACCB2273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1785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4AE1CC-4896-04D7-D7E7-C22AD34723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29E012-AF93-F37E-5352-CCB82593C90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104D43D-F43C-DC3D-D2FD-BC1845FEA63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8215D03-6C50-685B-B9A4-B045735B6F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7743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4CC907-AC56-1D0F-F57D-67C01C0069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C1D7D9-FA26-CD11-E7A2-25C5F47B57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BAA8292-CCCB-2789-33CB-FD5B672D14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479314A-4332-1ABC-BA9D-7C886B0E14C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8662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32D937-D065-80B8-1C41-A27571E83B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96A157-92F0-F8E3-026A-0001C72463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99C67AE-AA92-2566-564D-BCB86A9C6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317105D-F1CD-828A-AEF5-4F2FB31069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474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0A5E83-AB3B-A5C4-1138-ACD9D52111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BCE8DB-61EB-BD21-483E-9D8797CE8A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7EE4823-A09A-9BF4-C07A-DDF8D97EF0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56C3A8B-D397-5401-498F-9A792CE062A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5444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82584-54A2-6683-32ED-AB194BA7FA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AD2891-74ED-A2D8-564D-0FE17E1F25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7BE98F4-9626-85DD-0A2C-1EF860F739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E8E82BA-D8A2-039A-D56D-5F2681624C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2212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3175CB-4D59-7A7F-EFD2-8621BF8444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F33D18-F59B-1E4B-1C5C-A5124D29393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7552E76-27DF-4364-F7CE-5D25795F609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A7EBA9F-F38B-E68F-8DB6-008B5752B35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31776551-6930-AF9F-54F6-34976D7C7D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8029" y="1712793"/>
            <a:ext cx="7522949" cy="4231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8613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528B9B-A70D-647D-8AE2-36A1FC5222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2A7210-8A53-DD08-8B73-E3319A6E0E2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C0C40F2-5930-4160-9227-8C94816A6E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9A80A25-A048-2BEA-20AA-B1BE5ED02B1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0790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8626C1-83A7-59C4-86D7-81672CFB92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FE5BE6-F7FE-61BE-08C8-8ACBDD076C3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AD9EE76-2BC0-D1CA-068A-18B283AF68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0410013-DA2D-6ADA-D204-3373B17339A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Grafik 5" descr="Ein Bild, das Animierter Cartoon, Animation, Fiktion, Kleidung enthält.&#10;&#10;KI-generierte Inhalte können fehlerhaft sein.">
            <a:extLst>
              <a:ext uri="{FF2B5EF4-FFF2-40B4-BE49-F238E27FC236}">
                <a16:creationId xmlns:a16="http://schemas.microsoft.com/office/drawing/2014/main" id="{41FFD3DC-81F8-0015-ABEE-6BC1D0B614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9800" y="1731962"/>
            <a:ext cx="3968709" cy="301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6856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EC63AB-8D92-0032-FF91-121F335185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CDDD9A-FB69-5587-DA4C-DEA305ED0F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4AD48E2-9A04-7C44-1946-A361AD69865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8CBEC9A-EDB1-F151-3E43-7826AEB06B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6847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8B305B-308A-111F-A8A2-417CF18CE4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2AE31A-681B-E3A5-98E2-5C103A7EE6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9DBBC45-A8D0-5148-49A6-7ED070D5EB7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ECD44F9-63BE-4F38-015A-EAF0F233EAC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0879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96A0E6-FC9C-219B-A769-194EEEEA0D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AFBA1B-BF83-EE40-BD49-0EC79954615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C9F3EAA-D694-2E55-FA7B-04DF69A4045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F78132C-A690-7744-48CC-954B9EC1EE2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7416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B26917-4EBA-14D8-9904-3947D4C6E6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FE3293-5F1C-31C2-9FA3-962CBE83104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BD482FC-5570-03B2-4150-5AFDB517EF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3BC8B5A-0892-1B16-043F-A1BD2C311A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4301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254619-8172-A5A4-6BA4-9574422D81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B91147-0D43-5AA5-A2E5-8CEA3F0CEE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5716AEB-E267-5777-A8A9-3019A26DFA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59D5DD9-00D5-DA4B-6FFD-85D18F5AD6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7791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B892CD-8851-C669-399C-A4FE7ECAB0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396B47-1D91-BA32-B946-B9E8036D8AE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924B06D-1DFE-8ABD-9B35-C51FE019B73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B8C09FD-C8AB-1D5E-2695-9AE5765507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9136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1DC647-5C53-A091-93AA-13239D84A6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DFE043-C351-FB68-F920-6D4F2A603E8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CCD3F25-068C-6FE2-E2E5-0E277F9F632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C9FD7D9-99DA-3F2F-A009-76708513D0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2374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D4D28A-5716-7C9D-75D7-AEE259769B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4E9ADA-E347-ED61-84EF-F6F4C21FA3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EE8C24A-2B0C-B214-E252-3659ED4FE7D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795559C-A49C-A2C5-2B78-A27401CC5E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5352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CFDE7C-0AAD-F097-65FE-673C64A464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C9DE46-9124-516D-AD58-790CB9A6152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02A9CBA-4536-DD2A-B378-DC141CB05C8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D22FCA7-B0F2-BA79-62DE-2C477A6F69C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3457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536815-8DB3-F481-DB28-ABC8FCCEFC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5261F4-03B2-CAC1-5BCD-FCA8CBA654A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3C57585-69AA-8345-9BC0-CB038D0368E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71E783C-8084-4DF4-14BA-31B21A38A0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8440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D4B7BF-5B38-D337-7D41-71F553DC29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21380B-0ADD-FA3A-4078-E48B944FB8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C071112-4FED-EC91-D7E4-A6674C10712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380308B-0DD4-89AE-ABFB-D794F35B02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2256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4118FA-7998-99BD-F3AC-0EEA315642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B46A2B-8655-6186-5A11-DBAE3C47832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6A14E6C-C71D-9283-9C15-A51BA181AFD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C7EE87E-99F1-5243-73E0-6DE11D4C54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8758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FE6D12-4F3D-9B66-E7BD-7CABBAD5B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1E526D-DA1C-77A3-F12C-2BB63E8FA8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AC2768E-37EF-7CC2-1577-64728B65A1B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F4BA7D1-F517-632E-A47D-C0793A5403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1930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341FFE-17DA-9307-232D-1A2A2E40D9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EC259D-6178-B94A-78A7-AD3490A1ACA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3E158C5-127D-6C12-8A69-06FC574E1BC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B8FE0BB-00F0-3DBE-94CE-C7D3A30793C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4710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CA3A2D-6AA6-FCF6-B374-B77D5A3EF8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FB8CB0-C926-46DE-3785-EF2A6E9C8D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9D79A6E-BDDC-6726-A48E-E743E92C0F2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ABB1A00-7095-6A2E-E8E8-3AA615C63B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3746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DFD09E-479C-BCEF-2210-6F774B600C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8C3757-E9E6-C409-3539-39ABAECF020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0A2D49A-5A17-20B2-8477-AFB252421C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DB80498-00C2-8487-D508-5B7FE8C273E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7174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42BF60-639C-F22F-22AF-A5BD487EC7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BFD4DB-7760-F3DF-8B01-226C46CC3D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428B2C0-B10E-083D-B674-6518033CF2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7A40BE5-1E3C-615C-1961-B6C540CA0D6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3526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F59778-2ED5-7E18-3B64-328B4A83A8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1BD9B6-063B-64C5-DDE3-9DCF17CF5C2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8D39097-B69E-E351-1D7C-53E47BA098E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99DBD87-6AB0-2530-0E57-ED1A3277FD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3219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55CEAE-12C6-0D73-4C2B-76EE7D7C3B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64F4BA-4799-9B27-F547-0B7E771E66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376CAFE-010A-2498-8C3C-EB363FACA4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2DDAD5E-D6A0-3C0F-5FDD-9C20BDE758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5717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0A3D60-6D6F-1238-61B1-153B8F9C2E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EF1AB3-1F27-464E-BD88-6D516A1F44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17C5D37-896B-8C16-DABB-16EC3BACAE6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715F0EF-A49B-AF23-89AE-E4F82D0E264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184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861149-15B7-7CFB-5E54-5D12B01C01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EF8E8E-06F2-97B3-D74C-DA800D3760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9AA1782-5BF5-0EB3-6723-FEE8A7F7C9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DF51B5A-42B6-BA57-4D0F-1FD9FECB7C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9185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A2FCD5-D922-BABE-FDFB-587F070398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266C2A-C7FF-AF36-95D1-0C5BB604C7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1FCBF3C-9D13-EC92-9316-473464C0C06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82E628B-DD90-A4DC-1786-F81559ACF4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4535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391E29-FABC-54C6-02C5-EF7527B0C9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5CDBD2-0486-3ACB-7689-806606B341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4D267ED-9B35-96EF-B78E-79E86D3C043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13C61A3-279B-4F95-B486-E1EB20FF865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9361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991358-ECC8-B0B8-AC1A-E29766589A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833B31-9156-77E9-A355-5699A202DF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6D5C771-6B0A-1D3A-FE41-DDF32517B28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9BADB1B-8241-6CED-79AA-D333CB250E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5163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0DEF46-C3C6-BAF8-B918-F8695969F3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BCB947-A128-3473-E4E3-FA984C5F0B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E6F69B0-D889-3447-4B1C-2D0A3503990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13B57C8-8DA5-26F9-315E-E8FFE956CC5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7057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15D66C-385C-4912-3057-A434EDD5E4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9FC9C0-DF98-7374-CD74-8D1ABFD23A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ABDEDD2-0868-61D2-C862-DC7E2760DF4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D39973D-B3CD-125B-6301-ECE821B2F3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602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ACAB41-AA0C-938E-DAF3-B1BF8B94CD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25A409-2117-8E22-D79E-AA70700BBCA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DCD5058-56EA-A1BB-960A-2AF76AB87C6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FD8CE0E-24EB-7A78-70EE-59F0E39F8F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770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E9B215-0C92-E52D-A836-3090C5F2BA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5D55A6-DFD8-9FD5-A39C-D8833FE8653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EBA41D0-FDF4-D2F5-7409-4F4317A1373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40D23FA-1AC9-38C1-55CC-383E829368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4215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2B83A8-8465-6AB5-CD9D-4F40F908D1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251B82-A6C6-29C4-F4DF-0AEDAA17DA7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61541BB-228C-75B7-E64C-30788ACEEA1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11FA919-9382-A27C-889E-A379CDA78F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3460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CD787E-1B8C-AF2A-0E5A-7334A01131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DAFE80-3C6D-7060-F97E-53581A8359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9A89775-CDCC-9748-00AF-F4C82B7F8B1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CEAF6EC-AC2D-2094-A077-7F6EB78EB35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5024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782CDF-B1E8-4FDE-4502-F94DAC9CAB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57BA79-1F6B-A51C-1537-479F2E849C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D096D49-BE5B-3E65-5281-7BADD8D453B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07E441C-0A29-FCF8-FA89-9A2124BAE4E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9016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DC986B-7FDE-F67C-5695-61D4E4546F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9AA1E4-F653-DDF6-9069-F46A7D56EE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94682CC-5379-AE13-4613-CBB365764A2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D61AB62-9853-F839-29D2-6073DC2A820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7523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FC5E6A-C96B-8C8F-9149-CDE36D3916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55679B-392C-1078-87A6-4E2C06B2B7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FF15030-7D9B-141F-B79B-84B7596055B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6759321-187E-B06E-132E-6C01417E74C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2862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5FCBF-9EC8-D882-1C37-CE34C0B8AD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FF73B5-CCF6-308A-68C3-06526B38CF3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D765270-0460-ED93-AFE4-ED66C670511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C1AC9F9-945B-CD5C-EFCB-0551BA6932C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1939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346</Words>
  <Application>Microsoft Macintosh PowerPoint</Application>
  <PresentationFormat>Breitbild</PresentationFormat>
  <Paragraphs>47</Paragraphs>
  <Slides>47</Slides>
  <Notes>20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47</vt:i4>
      </vt:variant>
    </vt:vector>
  </HeadingPairs>
  <TitlesOfParts>
    <vt:vector size="51" baseType="lpstr">
      <vt:lpstr>Aptos</vt:lpstr>
      <vt:lpstr>Aptos Display</vt:lpstr>
      <vt:lpstr>Arial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Michele Drabiniok</dc:creator>
  <cp:lastModifiedBy>Malte Bürger</cp:lastModifiedBy>
  <cp:revision>6</cp:revision>
  <dcterms:created xsi:type="dcterms:W3CDTF">2025-06-20T12:09:11Z</dcterms:created>
  <dcterms:modified xsi:type="dcterms:W3CDTF">2025-09-22T08:04:19Z</dcterms:modified>
</cp:coreProperties>
</file>